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  <p:sldId id="265" r:id="rId5"/>
    <p:sldId id="266" r:id="rId6"/>
    <p:sldId id="267" r:id="rId7"/>
    <p:sldId id="268" r:id="rId8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44" y="-3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C7B09B-DE4B-4C19-8D94-54636B20FB10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560DC8-44F7-4083-88A8-0623FCE152F8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5683E9-A10E-4628-B59F-A217FF50E8B2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3C98A9-B6C0-4633-A1A3-97002695488C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FFF430-D0C6-4DE2-8224-585D3C5E2BF9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02C781-B18F-4143-81F7-BF3B6B918F6B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B2B26C-C9CA-4221-AF33-62EC57DDD0F9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6ED055-C5CE-49FE-B755-D9954D4A3850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F06387-3F7E-49CD-B4FF-B67F15AC4C85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F46E6E-9E3C-4182-81D8-3F5F5114F3CC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CDDD8E-2C0A-4834-A902-E1111A90165F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CBF53A7-D1AD-4C9E-AEF6-275967BEE96A}" type="slidenum">
              <a:rPr lang="pt-BR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827088" y="1803975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pt-BR" sz="4000" dirty="0">
                <a:solidFill>
                  <a:schemeClr val="tx2"/>
                </a:solidFill>
                <a:latin typeface="+mj-lt"/>
              </a:rPr>
              <a:t>TÍTULO: Subtítulo</a:t>
            </a: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1385528" y="3753477"/>
            <a:ext cx="7304088" cy="1055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lnSpc>
                <a:spcPct val="90000"/>
              </a:lnSpc>
              <a:spcBef>
                <a:spcPct val="20000"/>
              </a:spcBef>
            </a:pPr>
            <a:r>
              <a:rPr lang="pt-BR" sz="2800" b="1" u="sng" dirty="0" smtClean="0">
                <a:latin typeface="+mj-lt"/>
              </a:rPr>
              <a:t>Fulano de Tal</a:t>
            </a:r>
            <a:r>
              <a:rPr lang="pt-BR" sz="2800" b="1" dirty="0" smtClean="0">
                <a:latin typeface="+mj-lt"/>
              </a:rPr>
              <a:t>, Fulana de Tal</a:t>
            </a:r>
            <a:r>
              <a:rPr lang="pt-BR" sz="2800" b="1" dirty="0">
                <a:latin typeface="+mj-lt"/>
              </a:rPr>
              <a:t>, </a:t>
            </a:r>
            <a:r>
              <a:rPr lang="pt-BR" sz="2800" b="1" u="sng" dirty="0">
                <a:latin typeface="+mj-lt"/>
              </a:rPr>
              <a:t>Fulano de Tal</a:t>
            </a:r>
            <a:r>
              <a:rPr lang="pt-BR" sz="2800" b="1" dirty="0">
                <a:latin typeface="+mj-lt"/>
              </a:rPr>
              <a:t>, Fulana de Tal</a:t>
            </a:r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2445147" y="6085929"/>
            <a:ext cx="453628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dirty="0" smtClean="0">
                <a:latin typeface="+mj-lt"/>
              </a:rPr>
              <a:t>Boa Vista-RR, XX </a:t>
            </a:r>
            <a:r>
              <a:rPr lang="pt-BR" dirty="0">
                <a:latin typeface="+mj-lt"/>
              </a:rPr>
              <a:t>de </a:t>
            </a:r>
            <a:r>
              <a:rPr lang="pt-BR" dirty="0" smtClean="0">
                <a:latin typeface="+mj-lt"/>
              </a:rPr>
              <a:t>novembro </a:t>
            </a:r>
            <a:r>
              <a:rPr lang="pt-BR" dirty="0">
                <a:latin typeface="+mj-lt"/>
              </a:rPr>
              <a:t>de </a:t>
            </a:r>
            <a:r>
              <a:rPr lang="pt-BR" dirty="0" smtClean="0">
                <a:latin typeface="+mj-lt"/>
              </a:rPr>
              <a:t>2015.</a:t>
            </a:r>
            <a:endParaRPr lang="pt-BR" dirty="0">
              <a:latin typeface="+mj-lt"/>
            </a:endParaRPr>
          </a:p>
        </p:txBody>
      </p:sp>
      <p:sp>
        <p:nvSpPr>
          <p:cNvPr id="2" name="Texto Explicativo 1 1"/>
          <p:cNvSpPr/>
          <p:nvPr/>
        </p:nvSpPr>
        <p:spPr>
          <a:xfrm>
            <a:off x="4572000" y="2960136"/>
            <a:ext cx="2161009" cy="483741"/>
          </a:xfrm>
          <a:prstGeom prst="borderCallout1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pt-BR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apresentador do artigo deve estar </a:t>
            </a:r>
            <a:r>
              <a:rPr lang="pt-BR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destacado com </a:t>
            </a:r>
            <a:r>
              <a:rPr lang="pt-BR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sublinhado.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1475656" y="5157192"/>
            <a:ext cx="71238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Instituição do apresentador. E-mail do apresentador</a:t>
            </a:r>
            <a:endParaRPr lang="pt-BR" dirty="0"/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908" t="42731" r="32908" b="43942"/>
          <a:stretch/>
        </p:blipFill>
        <p:spPr>
          <a:xfrm>
            <a:off x="7199560" y="5874551"/>
            <a:ext cx="1872209" cy="792088"/>
          </a:xfrm>
          <a:prstGeom prst="rect">
            <a:avLst/>
          </a:prstGeom>
        </p:spPr>
      </p:pic>
      <p:pic>
        <p:nvPicPr>
          <p:cNvPr id="1026" name="Picture 2" descr="C:\Users\2617724\Downloads\banner virtual 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444" y="0"/>
            <a:ext cx="9144000" cy="18361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Z:\LOGO IFRR\IFRR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5840160"/>
            <a:ext cx="2088232" cy="8264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047" y="2132856"/>
            <a:ext cx="8229600" cy="4525963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pt-BR" sz="2800" dirty="0" smtClean="0">
                <a:solidFill>
                  <a:srgbClr val="FF0000"/>
                </a:solidFill>
                <a:latin typeface="+mj-lt"/>
              </a:rPr>
              <a:t>Todas os artigos apresentados na forma oral no Fórum de Integração 2015 deverão utilizar este modelo padrão.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t-BR" sz="2800" dirty="0" smtClean="0">
                <a:solidFill>
                  <a:srgbClr val="FF0000"/>
                </a:solidFill>
                <a:latin typeface="+mj-lt"/>
              </a:rPr>
              <a:t>Este modelo já está nas normas e padrões exigidos.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t-BR" sz="2800" dirty="0" smtClean="0">
                <a:solidFill>
                  <a:srgbClr val="FF0000"/>
                </a:solidFill>
                <a:latin typeface="+mj-lt"/>
              </a:rPr>
              <a:t>Tempo de apresentação: 10 minutos exposição + 05 minutos de discussão        </a:t>
            </a:r>
          </a:p>
          <a:p>
            <a:pPr marL="0" indent="0" algn="ctr">
              <a:buNone/>
            </a:pPr>
            <a:r>
              <a:rPr lang="pt-BR" sz="2800" dirty="0" smtClean="0">
                <a:solidFill>
                  <a:srgbClr val="FF0000"/>
                </a:solidFill>
                <a:latin typeface="+mj-lt"/>
              </a:rPr>
              <a:t>(</a:t>
            </a:r>
            <a:r>
              <a:rPr lang="pt-BR" sz="2800" u="sng" dirty="0" smtClean="0">
                <a:solidFill>
                  <a:srgbClr val="FF0000"/>
                </a:solidFill>
                <a:latin typeface="+mj-lt"/>
              </a:rPr>
              <a:t>favor apagar estas orientações para a apresentação</a:t>
            </a:r>
            <a:r>
              <a:rPr lang="pt-BR" sz="2800" dirty="0" smtClean="0">
                <a:solidFill>
                  <a:srgbClr val="FF0000"/>
                </a:solidFill>
                <a:latin typeface="+mj-lt"/>
              </a:rPr>
              <a:t>).</a:t>
            </a:r>
            <a:endParaRPr lang="pt-BR" sz="2800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title"/>
          </p:nvPr>
        </p:nvSpPr>
        <p:spPr>
          <a:xfrm>
            <a:off x="395288" y="44450"/>
            <a:ext cx="8229600" cy="1143000"/>
          </a:xfrm>
          <a:noFill/>
          <a:ln/>
        </p:spPr>
        <p:txBody>
          <a:bodyPr/>
          <a:lstStyle/>
          <a:p>
            <a:r>
              <a:rPr lang="pt-BR" sz="4000" dirty="0">
                <a:solidFill>
                  <a:schemeClr val="bg1"/>
                </a:solidFill>
              </a:rPr>
              <a:t>1. INTRODUÇÃO</a:t>
            </a:r>
          </a:p>
        </p:txBody>
      </p:sp>
      <p:pic>
        <p:nvPicPr>
          <p:cNvPr id="2051" name="Picture 3" descr="C:\Users\2617724\Downloads\banner virtual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8361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aixaDeTexto 1"/>
          <p:cNvSpPr txBox="1"/>
          <p:nvPr/>
        </p:nvSpPr>
        <p:spPr>
          <a:xfrm>
            <a:off x="2555776" y="299986"/>
            <a:ext cx="46805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dirty="0" smtClean="0"/>
              <a:t>1. INTRODUÇÃO</a:t>
            </a:r>
            <a:endParaRPr lang="pt-BR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047" y="2132856"/>
            <a:ext cx="8229600" cy="4525963"/>
          </a:xfrm>
        </p:spPr>
        <p:txBody>
          <a:bodyPr/>
          <a:lstStyle/>
          <a:p>
            <a:pPr marL="0" indent="0" algn="just">
              <a:buNone/>
            </a:pPr>
            <a:endParaRPr lang="pt-BR" sz="2800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title"/>
          </p:nvPr>
        </p:nvSpPr>
        <p:spPr>
          <a:xfrm>
            <a:off x="395288" y="44450"/>
            <a:ext cx="8229600" cy="1143000"/>
          </a:xfrm>
          <a:noFill/>
          <a:ln/>
        </p:spPr>
        <p:txBody>
          <a:bodyPr/>
          <a:lstStyle/>
          <a:p>
            <a:r>
              <a:rPr lang="pt-BR" sz="4000" dirty="0">
                <a:solidFill>
                  <a:schemeClr val="bg1"/>
                </a:solidFill>
              </a:rPr>
              <a:t>1. INTRODUÇÃO</a:t>
            </a:r>
          </a:p>
        </p:txBody>
      </p:sp>
      <p:pic>
        <p:nvPicPr>
          <p:cNvPr id="2051" name="Picture 3" descr="C:\Users\2617724\Downloads\banner virtual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8361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aixaDeTexto 1"/>
          <p:cNvSpPr txBox="1"/>
          <p:nvPr/>
        </p:nvSpPr>
        <p:spPr>
          <a:xfrm>
            <a:off x="2627784" y="306268"/>
            <a:ext cx="46805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dirty="0"/>
              <a:t>2</a:t>
            </a:r>
            <a:r>
              <a:rPr lang="pt-BR" sz="3600" dirty="0" smtClean="0"/>
              <a:t>. OBJETIVOS</a:t>
            </a:r>
            <a:endParaRPr lang="pt-BR" sz="3600" dirty="0"/>
          </a:p>
        </p:txBody>
      </p:sp>
    </p:spTree>
    <p:extLst>
      <p:ext uri="{BB962C8B-B14F-4D97-AF65-F5344CB8AC3E}">
        <p14:creationId xmlns:p14="http://schemas.microsoft.com/office/powerpoint/2010/main" val="1908805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047" y="2132856"/>
            <a:ext cx="8229600" cy="4525963"/>
          </a:xfrm>
        </p:spPr>
        <p:txBody>
          <a:bodyPr/>
          <a:lstStyle/>
          <a:p>
            <a:pPr marL="0" indent="0" algn="just">
              <a:buNone/>
            </a:pPr>
            <a:endParaRPr lang="pt-BR" sz="2800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title"/>
          </p:nvPr>
        </p:nvSpPr>
        <p:spPr>
          <a:xfrm>
            <a:off x="395288" y="44450"/>
            <a:ext cx="8229600" cy="1143000"/>
          </a:xfrm>
          <a:noFill/>
          <a:ln/>
        </p:spPr>
        <p:txBody>
          <a:bodyPr/>
          <a:lstStyle/>
          <a:p>
            <a:r>
              <a:rPr lang="pt-BR" sz="4000" dirty="0">
                <a:solidFill>
                  <a:schemeClr val="bg1"/>
                </a:solidFill>
              </a:rPr>
              <a:t>1. INTRODUÇÃO</a:t>
            </a:r>
          </a:p>
        </p:txBody>
      </p:sp>
      <p:pic>
        <p:nvPicPr>
          <p:cNvPr id="2051" name="Picture 3" descr="C:\Users\2617724\Downloads\banner virtual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8361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aixaDeTexto 1"/>
          <p:cNvSpPr txBox="1"/>
          <p:nvPr/>
        </p:nvSpPr>
        <p:spPr>
          <a:xfrm>
            <a:off x="2051720" y="306268"/>
            <a:ext cx="65527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dirty="0" smtClean="0"/>
              <a:t>3. MATERIAIS E MÉTODOS</a:t>
            </a:r>
            <a:endParaRPr lang="pt-BR" sz="3600" dirty="0"/>
          </a:p>
        </p:txBody>
      </p:sp>
    </p:spTree>
    <p:extLst>
      <p:ext uri="{BB962C8B-B14F-4D97-AF65-F5344CB8AC3E}">
        <p14:creationId xmlns:p14="http://schemas.microsoft.com/office/powerpoint/2010/main" val="3646883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047" y="2132856"/>
            <a:ext cx="8229600" cy="4525963"/>
          </a:xfrm>
        </p:spPr>
        <p:txBody>
          <a:bodyPr/>
          <a:lstStyle/>
          <a:p>
            <a:pPr marL="0" indent="0" algn="just">
              <a:buNone/>
            </a:pPr>
            <a:endParaRPr lang="pt-BR" sz="2800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title"/>
          </p:nvPr>
        </p:nvSpPr>
        <p:spPr>
          <a:xfrm>
            <a:off x="395288" y="44450"/>
            <a:ext cx="8229600" cy="1143000"/>
          </a:xfrm>
          <a:noFill/>
          <a:ln/>
        </p:spPr>
        <p:txBody>
          <a:bodyPr/>
          <a:lstStyle/>
          <a:p>
            <a:r>
              <a:rPr lang="pt-BR" sz="4000" dirty="0">
                <a:solidFill>
                  <a:schemeClr val="bg1"/>
                </a:solidFill>
              </a:rPr>
              <a:t>1. INTRODUÇÃO</a:t>
            </a:r>
          </a:p>
        </p:txBody>
      </p:sp>
      <p:pic>
        <p:nvPicPr>
          <p:cNvPr id="2051" name="Picture 3" descr="C:\Users\2617724\Downloads\banner virtual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8361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aixaDeTexto 1"/>
          <p:cNvSpPr txBox="1"/>
          <p:nvPr/>
        </p:nvSpPr>
        <p:spPr>
          <a:xfrm>
            <a:off x="2051720" y="306268"/>
            <a:ext cx="698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dirty="0" smtClean="0"/>
              <a:t>4. RESULTADOS E DISCUSSÃO</a:t>
            </a:r>
            <a:endParaRPr lang="pt-BR" sz="3600" dirty="0"/>
          </a:p>
        </p:txBody>
      </p:sp>
    </p:spTree>
    <p:extLst>
      <p:ext uri="{BB962C8B-B14F-4D97-AF65-F5344CB8AC3E}">
        <p14:creationId xmlns:p14="http://schemas.microsoft.com/office/powerpoint/2010/main" val="2794931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047" y="2132856"/>
            <a:ext cx="8229600" cy="4525963"/>
          </a:xfrm>
        </p:spPr>
        <p:txBody>
          <a:bodyPr/>
          <a:lstStyle/>
          <a:p>
            <a:pPr marL="0" indent="0" algn="just">
              <a:buNone/>
            </a:pPr>
            <a:endParaRPr lang="pt-BR" sz="2800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title"/>
          </p:nvPr>
        </p:nvSpPr>
        <p:spPr>
          <a:xfrm>
            <a:off x="395288" y="44450"/>
            <a:ext cx="8229600" cy="1143000"/>
          </a:xfrm>
          <a:noFill/>
          <a:ln/>
        </p:spPr>
        <p:txBody>
          <a:bodyPr/>
          <a:lstStyle/>
          <a:p>
            <a:r>
              <a:rPr lang="pt-BR" sz="4000" dirty="0">
                <a:solidFill>
                  <a:schemeClr val="bg1"/>
                </a:solidFill>
              </a:rPr>
              <a:t>1. INTRODUÇÃO</a:t>
            </a:r>
          </a:p>
        </p:txBody>
      </p:sp>
      <p:pic>
        <p:nvPicPr>
          <p:cNvPr id="2051" name="Picture 3" descr="C:\Users\2617724\Downloads\banner virtual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8361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aixaDeTexto 1"/>
          <p:cNvSpPr txBox="1"/>
          <p:nvPr/>
        </p:nvSpPr>
        <p:spPr>
          <a:xfrm>
            <a:off x="2051720" y="306268"/>
            <a:ext cx="56886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dirty="0"/>
              <a:t>5</a:t>
            </a:r>
            <a:r>
              <a:rPr lang="pt-BR" sz="3600" dirty="0" smtClean="0"/>
              <a:t>. CONCLUSÃO</a:t>
            </a:r>
            <a:endParaRPr lang="pt-BR" sz="3600" dirty="0"/>
          </a:p>
        </p:txBody>
      </p:sp>
    </p:spTree>
    <p:extLst>
      <p:ext uri="{BB962C8B-B14F-4D97-AF65-F5344CB8AC3E}">
        <p14:creationId xmlns:p14="http://schemas.microsoft.com/office/powerpoint/2010/main" val="4118797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047" y="2132856"/>
            <a:ext cx="8229600" cy="4525963"/>
          </a:xfrm>
        </p:spPr>
        <p:txBody>
          <a:bodyPr/>
          <a:lstStyle/>
          <a:p>
            <a:pPr marL="0" indent="0" algn="just">
              <a:buNone/>
            </a:pPr>
            <a:endParaRPr lang="pt-BR" sz="2800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title"/>
          </p:nvPr>
        </p:nvSpPr>
        <p:spPr>
          <a:xfrm>
            <a:off x="395288" y="44450"/>
            <a:ext cx="8229600" cy="1143000"/>
          </a:xfrm>
          <a:noFill/>
          <a:ln/>
        </p:spPr>
        <p:txBody>
          <a:bodyPr/>
          <a:lstStyle/>
          <a:p>
            <a:r>
              <a:rPr lang="pt-BR" sz="4000" dirty="0">
                <a:solidFill>
                  <a:schemeClr val="bg1"/>
                </a:solidFill>
              </a:rPr>
              <a:t>1. INTRODUÇÃO</a:t>
            </a:r>
          </a:p>
        </p:txBody>
      </p:sp>
      <p:pic>
        <p:nvPicPr>
          <p:cNvPr id="2051" name="Picture 3" descr="C:\Users\2617724\Downloads\banner virtual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8361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aixaDeTexto 1"/>
          <p:cNvSpPr txBox="1"/>
          <p:nvPr/>
        </p:nvSpPr>
        <p:spPr>
          <a:xfrm>
            <a:off x="2051720" y="306268"/>
            <a:ext cx="56886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dirty="0"/>
              <a:t>A</a:t>
            </a:r>
            <a:r>
              <a:rPr lang="pt-BR" sz="3600" dirty="0" smtClean="0"/>
              <a:t>GRADECIMENTOS</a:t>
            </a:r>
            <a:endParaRPr lang="pt-BR" sz="3600" dirty="0"/>
          </a:p>
        </p:txBody>
      </p:sp>
    </p:spTree>
    <p:extLst>
      <p:ext uri="{BB962C8B-B14F-4D97-AF65-F5344CB8AC3E}">
        <p14:creationId xmlns:p14="http://schemas.microsoft.com/office/powerpoint/2010/main" val="371180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sign padrão">
  <a:themeElements>
    <a:clrScheme name="Design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sign padrã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</TotalTime>
  <Words>131</Words>
  <Application>Microsoft Office PowerPoint</Application>
  <PresentationFormat>Apresentação na tela (4:3)</PresentationFormat>
  <Paragraphs>21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8" baseType="lpstr">
      <vt:lpstr>Design padrão</vt:lpstr>
      <vt:lpstr>Apresentação do PowerPoint</vt:lpstr>
      <vt:lpstr>1. INTRODUÇÃO</vt:lpstr>
      <vt:lpstr>1. INTRODUÇÃO</vt:lpstr>
      <vt:lpstr>1. INTRODUÇÃO</vt:lpstr>
      <vt:lpstr>1. INTRODUÇÃO</vt:lpstr>
      <vt:lpstr>1. INTRODUÇÃO</vt:lpstr>
      <vt:lpstr>1. INTRODUÇÃO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suporte</dc:creator>
  <cp:lastModifiedBy>Anderson Danilo Cardoso Caldas</cp:lastModifiedBy>
  <cp:revision>19</cp:revision>
  <dcterms:created xsi:type="dcterms:W3CDTF">2012-06-14T19:16:59Z</dcterms:created>
  <dcterms:modified xsi:type="dcterms:W3CDTF">2015-08-28T15:22:01Z</dcterms:modified>
</cp:coreProperties>
</file>