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404050" cy="43205400"/>
  <p:notesSz cx="6797675" cy="9926638"/>
  <p:defaultTextStyle>
    <a:defPPr>
      <a:defRPr lang="pt-BR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0845" autoAdjust="0"/>
    <p:restoredTop sz="99645" autoAdjust="0"/>
  </p:normalViewPr>
  <p:slideViewPr>
    <p:cSldViewPr>
      <p:cViewPr>
        <p:scale>
          <a:sx n="25" d="100"/>
          <a:sy n="25" d="100"/>
        </p:scale>
        <p:origin x="-990" y="-8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2" descr="conepi banner2.jpg"/>
          <p:cNvPicPr>
            <a:picLocks noChangeAspect="1"/>
          </p:cNvPicPr>
          <p:nvPr userDrawn="1"/>
        </p:nvPicPr>
        <p:blipFill>
          <a:blip r:embed="rId4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m_connepi_mod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4040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DF4A-1AAC-4AFD-B573-713C55CC5C82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DE3658-E83A-4EBE-BC0D-D04C19C7B3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E0F84B-CC93-442B-B871-8FDC082474D2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4CA655-6375-4828-9707-6FC4C44199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94AB7-1E3B-417C-B257-58CC90DC713F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793378-FB94-4D2E-A16A-A6467D62F2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2AD798-9E62-4671-AB2F-56534CB2A846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BE6C76-DBEB-4561-89A7-D512F532BA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B240ED-E07B-4DD3-AAF4-24D07DD9B769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F77E98-731E-4156-AC7A-A17E888E10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579AE5-E75D-4358-8649-AE8DAFD6B5A9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326586-6E55-4DF7-9D21-40CF1C3F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749691-37C5-4E0D-B351-CE06CB14D583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DBC9AF-BC4D-4EAD-86E9-705BE02FB2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616D79-B5F3-4CC9-A855-EAEF03E32E17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26137F-8F30-40D5-BDFC-E7C35ABB0E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0FE402-61C4-434F-B2EB-690E536D2296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7FAD92-3C3C-4323-A8A0-A572B225CE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C10471-309F-42BE-BE81-540F7F96F122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71332B-3549-4898-ABFB-164B48C8DC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1029" name="Imagem 10" descr="conepi banner.jpg"/>
          <p:cNvPicPr>
            <a:picLocks noChangeAspect="1"/>
          </p:cNvPicPr>
          <p:nvPr userDrawn="1"/>
        </p:nvPicPr>
        <p:blipFill>
          <a:blip r:embed="rId15" cstate="print"/>
          <a:srcRect b="6967"/>
          <a:stretch>
            <a:fillRect/>
          </a:stretch>
        </p:blipFill>
        <p:spPr bwMode="auto">
          <a:xfrm>
            <a:off x="0" y="0"/>
            <a:ext cx="324040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m 12" descr="conepi banner2.jpg"/>
          <p:cNvPicPr>
            <a:picLocks noChangeAspect="1"/>
          </p:cNvPicPr>
          <p:nvPr userDrawn="1"/>
        </p:nvPicPr>
        <p:blipFill>
          <a:blip r:embed="rId16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IFTO_LOGO_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00588" y="40890825"/>
            <a:ext cx="23987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m 13" descr="AF_Logo_completo_RGB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274338" y="40890825"/>
            <a:ext cx="405288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http://www.atitudefm969.com.br/noticias/admin/upload_imagens/logo_mec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273963" y="40962263"/>
            <a:ext cx="2428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defTabSz="4319588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25955" y="27435348"/>
            <a:ext cx="10482755" cy="1656184"/>
          </a:xfrm>
          <a:prstGeom prst="rect">
            <a:avLst/>
          </a:prstGeom>
          <a:noFill/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3572" y="27366297"/>
            <a:ext cx="10482755" cy="1656184"/>
          </a:xfrm>
          <a:prstGeom prst="rect">
            <a:avLst/>
          </a:prstGeom>
          <a:noFill/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93" y="30212011"/>
            <a:ext cx="10482755" cy="1656184"/>
          </a:xfrm>
          <a:prstGeom prst="rect">
            <a:avLst/>
          </a:prstGeom>
          <a:noFill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0017" y="10381483"/>
            <a:ext cx="10513167" cy="1568824"/>
          </a:xfrm>
          <a:prstGeom prst="rect">
            <a:avLst/>
          </a:prstGeom>
          <a:noFill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25955" y="35356228"/>
            <a:ext cx="10482755" cy="156882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265" y="10369452"/>
            <a:ext cx="9929813" cy="1568824"/>
          </a:xfrm>
          <a:prstGeom prst="rect">
            <a:avLst/>
          </a:prstGeom>
          <a:noFill/>
        </p:spPr>
      </p:pic>
      <p:sp>
        <p:nvSpPr>
          <p:cNvPr id="13314" name="Text Box 3414"/>
          <p:cNvSpPr txBox="1">
            <a:spLocks noChangeArrowheads="1"/>
          </p:cNvSpPr>
          <p:nvPr/>
        </p:nvSpPr>
        <p:spPr bwMode="auto">
          <a:xfrm>
            <a:off x="946662" y="7796951"/>
            <a:ext cx="30545087" cy="23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marL="1619250" indent="-1619250" algn="ctr" defTabSz="692150">
              <a:lnSpc>
                <a:spcPct val="150000"/>
              </a:lnSpc>
            </a:pPr>
            <a:r>
              <a:rPr lang="pt-BR" sz="3200" b="1" dirty="0" smtClean="0"/>
              <a:t>Fulano de TAL</a:t>
            </a:r>
            <a:r>
              <a:rPr lang="pt-BR" sz="3200" b="1" baseline="30000" dirty="0" smtClean="0"/>
              <a:t>1</a:t>
            </a:r>
            <a:r>
              <a:rPr lang="pt-BR" sz="3200" b="1" dirty="0" smtClean="0"/>
              <a:t>, </a:t>
            </a:r>
            <a:r>
              <a:rPr lang="pt-BR" sz="3200" b="1" dirty="0"/>
              <a:t>Fulano de TAL</a:t>
            </a:r>
            <a:r>
              <a:rPr lang="pt-BR" sz="3200" b="1" baseline="30000" dirty="0" smtClean="0"/>
              <a:t>2</a:t>
            </a:r>
            <a:endParaRPr lang="pt-BR" sz="3200" b="1" baseline="30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baseline="30000" dirty="0"/>
              <a:t>1</a:t>
            </a:r>
            <a:r>
              <a:rPr lang="pt-BR" sz="3200" dirty="0" smtClean="0"/>
              <a:t>Professor </a:t>
            </a:r>
            <a:r>
              <a:rPr lang="pt-BR" sz="3200" dirty="0"/>
              <a:t>de Ciências Agrícolas - </a:t>
            </a:r>
            <a:r>
              <a:rPr lang="pt-BR" sz="3200" dirty="0" smtClean="0"/>
              <a:t>IFRR. </a:t>
            </a:r>
            <a:r>
              <a:rPr lang="pt-BR" sz="3200" dirty="0"/>
              <a:t>e-mail: </a:t>
            </a:r>
            <a:r>
              <a:rPr lang="pt-BR" sz="3200" dirty="0" smtClean="0"/>
              <a:t>fulanodetal@ifrr.edu.br</a:t>
            </a:r>
            <a:endParaRPr lang="pt-BR" sz="3200" dirty="0"/>
          </a:p>
          <a:p>
            <a:pPr algn="ctr">
              <a:lnSpc>
                <a:spcPct val="150000"/>
              </a:lnSpc>
            </a:pPr>
            <a:r>
              <a:rPr lang="pt-BR" sz="3200" baseline="30000" dirty="0" smtClean="0"/>
              <a:t>2</a:t>
            </a:r>
            <a:r>
              <a:rPr lang="pt-BR" sz="3200" dirty="0" smtClean="0"/>
              <a:t>Estudante do Curso Técnico em Agropecuária do </a:t>
            </a:r>
            <a:r>
              <a:rPr lang="pt-BR" sz="3200" i="1" dirty="0" smtClean="0"/>
              <a:t>Campus X </a:t>
            </a:r>
            <a:r>
              <a:rPr lang="pt-BR" sz="3200" dirty="0" smtClean="0"/>
              <a:t>– IFRR. </a:t>
            </a:r>
            <a:r>
              <a:rPr lang="pt-BR" sz="3200" dirty="0"/>
              <a:t>E-mail: </a:t>
            </a:r>
            <a:r>
              <a:rPr lang="pt-BR" sz="3200" dirty="0" smtClean="0"/>
              <a:t>fulanodetal@ifrr.edu.br</a:t>
            </a:r>
            <a:endParaRPr lang="pt-BR" sz="32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315" name="Text Box 3416"/>
          <p:cNvSpPr txBox="1">
            <a:spLocks noChangeArrowheads="1"/>
          </p:cNvSpPr>
          <p:nvPr/>
        </p:nvSpPr>
        <p:spPr bwMode="auto">
          <a:xfrm>
            <a:off x="11930633" y="33026348"/>
            <a:ext cx="7800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spcBef>
                <a:spcPct val="50000"/>
              </a:spcBef>
            </a:pPr>
            <a:r>
              <a:rPr lang="pt-BR" sz="3100" b="1">
                <a:latin typeface="tahoma, verdana, arial"/>
                <a:ea typeface="ＭＳ Ｐゴシック"/>
                <a:cs typeface="Times New Roman" pitchFamily="18" charset="0"/>
              </a:rPr>
              <a:t> </a:t>
            </a:r>
            <a:endParaRPr lang="pt-BR" sz="31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sp>
        <p:nvSpPr>
          <p:cNvPr id="13316" name="Text Box 3434"/>
          <p:cNvSpPr txBox="1">
            <a:spLocks noChangeArrowheads="1"/>
          </p:cNvSpPr>
          <p:nvPr/>
        </p:nvSpPr>
        <p:spPr bwMode="auto">
          <a:xfrm>
            <a:off x="1055043" y="6324607"/>
            <a:ext cx="29595763" cy="142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8" tIns="45960" rIns="91918" bIns="45960">
            <a:spAutoFit/>
          </a:bodyPr>
          <a:lstStyle/>
          <a:p>
            <a:pPr algn="ctr" defTabSz="692150">
              <a:lnSpc>
                <a:spcPct val="150000"/>
              </a:lnSpc>
              <a:spcBef>
                <a:spcPct val="50000"/>
              </a:spcBef>
            </a:pPr>
            <a:r>
              <a:rPr lang="en-US" sz="6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TÍTULO: </a:t>
            </a:r>
            <a:r>
              <a:rPr lang="en-US" sz="6600" b="1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Subtítulo</a:t>
            </a:r>
            <a:endParaRPr lang="pt-BR" sz="66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318" name="Text Box 3674"/>
          <p:cNvSpPr txBox="1">
            <a:spLocks noChangeArrowheads="1"/>
          </p:cNvSpPr>
          <p:nvPr/>
        </p:nvSpPr>
        <p:spPr bwMode="auto">
          <a:xfrm>
            <a:off x="12176125" y="12901613"/>
            <a:ext cx="2138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defTabSz="968375">
              <a:spcBef>
                <a:spcPct val="50000"/>
              </a:spcBef>
            </a:pPr>
            <a:endParaRPr lang="en-US" sz="24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1551823" y="10315575"/>
            <a:ext cx="2" cy="294331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21" name="Text Box 3646"/>
          <p:cNvSpPr txBox="1">
            <a:spLocks noChangeArrowheads="1"/>
          </p:cNvSpPr>
          <p:nvPr/>
        </p:nvSpPr>
        <p:spPr bwMode="auto">
          <a:xfrm>
            <a:off x="628650" y="12097644"/>
            <a:ext cx="9929813" cy="476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r>
              <a:rPr lang="pt-BR" sz="3200" dirty="0"/>
              <a:t>Parte inicial do texto, na qual devem constar o tema e a delimitação do assunto tratado, </a:t>
            </a:r>
            <a:r>
              <a:rPr lang="pt-BR" sz="3200" dirty="0" smtClean="0"/>
              <a:t>além de </a:t>
            </a:r>
            <a:r>
              <a:rPr lang="pt-BR" sz="3200" dirty="0"/>
              <a:t>outros elementos necessários para situar </a:t>
            </a:r>
            <a:r>
              <a:rPr lang="pt-BR" sz="3200" dirty="0" smtClean="0"/>
              <a:t>o trabalho</a:t>
            </a:r>
            <a:r>
              <a:rPr lang="pt-BR" sz="3200" dirty="0"/>
              <a:t>, tais como: justificativa, </a:t>
            </a:r>
            <a:r>
              <a:rPr lang="pt-BR" sz="3200" dirty="0" smtClean="0"/>
              <a:t>embasamento </a:t>
            </a:r>
            <a:r>
              <a:rPr lang="pt-BR" sz="3200" dirty="0"/>
              <a:t>teórico </a:t>
            </a:r>
            <a:r>
              <a:rPr lang="pt-BR" sz="3200" dirty="0" smtClean="0"/>
              <a:t>e </a:t>
            </a:r>
            <a:r>
              <a:rPr lang="pt-BR" sz="3200" dirty="0"/>
              <a:t>estrutura do trabalho, tratados de forma </a:t>
            </a:r>
            <a:r>
              <a:rPr lang="pt-BR" sz="3200" dirty="0" smtClean="0"/>
              <a:t>sucinta.</a:t>
            </a:r>
            <a:endParaRPr lang="pt-BR" sz="3200" dirty="0"/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3" name="Text Box 3682"/>
          <p:cNvSpPr txBox="1">
            <a:spLocks noChangeArrowheads="1"/>
          </p:cNvSpPr>
          <p:nvPr/>
        </p:nvSpPr>
        <p:spPr bwMode="auto">
          <a:xfrm>
            <a:off x="11226601" y="29091532"/>
            <a:ext cx="10160000" cy="822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968375">
              <a:lnSpc>
                <a:spcPct val="150000"/>
              </a:lnSpc>
              <a:spcBef>
                <a:spcPct val="50000"/>
              </a:spcBef>
            </a:pPr>
            <a:r>
              <a:rPr lang="en-US" sz="3200" dirty="0" err="1"/>
              <a:t>Analisar</a:t>
            </a:r>
            <a:r>
              <a:rPr lang="en-US" sz="3200" dirty="0"/>
              <a:t> </a:t>
            </a:r>
            <a:r>
              <a:rPr lang="en-US" sz="3200" dirty="0" err="1"/>
              <a:t>criticamente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resultados</a:t>
            </a:r>
            <a:r>
              <a:rPr lang="en-US" sz="3200" dirty="0"/>
              <a:t> </a:t>
            </a:r>
            <a:r>
              <a:rPr lang="en-US" sz="3200" dirty="0" err="1"/>
              <a:t>frente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conhecimento</a:t>
            </a:r>
            <a:r>
              <a:rPr lang="en-US" sz="3200" dirty="0"/>
              <a:t> </a:t>
            </a:r>
            <a:r>
              <a:rPr lang="en-US" sz="3200" dirty="0" err="1"/>
              <a:t>atual</a:t>
            </a:r>
            <a:r>
              <a:rPr lang="en-US" sz="3200" dirty="0"/>
              <a:t>, </a:t>
            </a:r>
            <a:r>
              <a:rPr lang="en-US" sz="3200" dirty="0" err="1"/>
              <a:t>evitando</a:t>
            </a:r>
            <a:r>
              <a:rPr lang="en-US" sz="3200" dirty="0"/>
              <a:t> </a:t>
            </a:r>
            <a:r>
              <a:rPr lang="en-US" sz="3200" dirty="0" err="1"/>
              <a:t>excesso</a:t>
            </a:r>
            <a:r>
              <a:rPr lang="en-US" sz="3200" dirty="0"/>
              <a:t> de </a:t>
            </a:r>
            <a:r>
              <a:rPr lang="en-US" sz="3200" dirty="0" err="1"/>
              <a:t>comparações</a:t>
            </a:r>
            <a:r>
              <a:rPr lang="en-US" sz="3200" dirty="0"/>
              <a:t> com a </a:t>
            </a:r>
            <a:r>
              <a:rPr lang="en-US" sz="3200" dirty="0" err="1"/>
              <a:t>literatura</a:t>
            </a:r>
            <a:r>
              <a:rPr lang="en-US" sz="3200" dirty="0"/>
              <a:t>. </a:t>
            </a:r>
            <a:r>
              <a:rPr lang="en-US" sz="3200" dirty="0" err="1" smtClean="0"/>
              <a:t>Destacar</a:t>
            </a:r>
            <a:r>
              <a:rPr lang="en-US" sz="3200" dirty="0" smtClean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principais</a:t>
            </a:r>
            <a:r>
              <a:rPr lang="en-US" sz="3200" dirty="0"/>
              <a:t> </a:t>
            </a:r>
            <a:r>
              <a:rPr lang="en-US" sz="3200" dirty="0" err="1"/>
              <a:t>resultados</a:t>
            </a:r>
            <a:r>
              <a:rPr lang="en-US" sz="3200" dirty="0"/>
              <a:t>, </a:t>
            </a:r>
            <a:r>
              <a:rPr lang="en-US" sz="3200" dirty="0" err="1" smtClean="0"/>
              <a:t>apresentando</a:t>
            </a:r>
            <a:r>
              <a:rPr lang="en-US" sz="3200" dirty="0" smtClean="0"/>
              <a:t> </a:t>
            </a:r>
            <a:r>
              <a:rPr lang="en-US" sz="3200" dirty="0" err="1" smtClean="0"/>
              <a:t>tabelas</a:t>
            </a:r>
            <a:r>
              <a:rPr lang="en-US" sz="3200" dirty="0" smtClean="0"/>
              <a:t>, </a:t>
            </a:r>
            <a:r>
              <a:rPr lang="en-US" sz="3200" dirty="0" err="1" smtClean="0"/>
              <a:t>figuras</a:t>
            </a:r>
            <a:r>
              <a:rPr lang="en-US" sz="3200" dirty="0" smtClean="0"/>
              <a:t> </a:t>
            </a:r>
            <a:r>
              <a:rPr lang="en-US" sz="3200" dirty="0" err="1" smtClean="0"/>
              <a:t>ou</a:t>
            </a:r>
            <a:r>
              <a:rPr lang="en-US" sz="3200" dirty="0" smtClean="0"/>
              <a:t> </a:t>
            </a:r>
            <a:r>
              <a:rPr lang="en-US" sz="3200" dirty="0" err="1" smtClean="0"/>
              <a:t>gráficos</a:t>
            </a:r>
            <a:r>
              <a:rPr lang="en-US" sz="3200" dirty="0" smtClean="0"/>
              <a:t> </a:t>
            </a:r>
            <a:r>
              <a:rPr lang="en-US" sz="3200" dirty="0" err="1" smtClean="0"/>
              <a:t>pertinentes</a:t>
            </a:r>
            <a:r>
              <a:rPr lang="en-US" sz="3200" dirty="0" smtClean="0"/>
              <a:t>, </a:t>
            </a:r>
            <a:r>
              <a:rPr lang="en-US" sz="3200" dirty="0" err="1" smtClean="0"/>
              <a:t>os</a:t>
            </a:r>
            <a:r>
              <a:rPr lang="en-US" sz="3200" dirty="0" smtClean="0"/>
              <a:t> </a:t>
            </a:r>
            <a:r>
              <a:rPr lang="en-US" sz="3200" dirty="0" err="1" smtClean="0"/>
              <a:t>quais</a:t>
            </a:r>
            <a:r>
              <a:rPr lang="en-US" sz="3200" dirty="0" smtClean="0"/>
              <a:t> </a:t>
            </a:r>
            <a:r>
              <a:rPr lang="en-US" sz="3200" dirty="0" err="1" smtClean="0"/>
              <a:t>deverão</a:t>
            </a:r>
            <a:r>
              <a:rPr lang="en-US" sz="3200" dirty="0" smtClean="0"/>
              <a:t> </a:t>
            </a:r>
            <a:r>
              <a:rPr lang="en-US" sz="3200" dirty="0" err="1"/>
              <a:t>ser</a:t>
            </a:r>
            <a:r>
              <a:rPr lang="en-US" sz="3200" dirty="0"/>
              <a:t> </a:t>
            </a:r>
            <a:r>
              <a:rPr lang="en-US" sz="3200" dirty="0" err="1" smtClean="0"/>
              <a:t>inseridos</a:t>
            </a:r>
            <a:r>
              <a:rPr lang="en-US" sz="3200" dirty="0" smtClean="0"/>
              <a:t> </a:t>
            </a:r>
            <a:r>
              <a:rPr lang="en-US" sz="3200" dirty="0" err="1" smtClean="0"/>
              <a:t>sequencialmente</a:t>
            </a:r>
            <a:r>
              <a:rPr lang="en-US" sz="3200" dirty="0" smtClean="0"/>
              <a:t> </a:t>
            </a:r>
            <a:r>
              <a:rPr lang="en-US" sz="3200" dirty="0"/>
              <a:t>no </a:t>
            </a:r>
            <a:r>
              <a:rPr lang="en-US" sz="3200" dirty="0" err="1"/>
              <a:t>texto</a:t>
            </a:r>
            <a:r>
              <a:rPr lang="en-US" sz="3200" dirty="0" smtClean="0"/>
              <a:t>. </a:t>
            </a:r>
            <a:r>
              <a:rPr lang="pt-PT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Eles </a:t>
            </a:r>
            <a:r>
              <a:rPr lang="pt-P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deverão cobrir, no máximo, 50% do pôster, informando a fonte dos dados contidos nas </a:t>
            </a:r>
            <a:r>
              <a:rPr lang="pt-PT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mesmas (deverá </a:t>
            </a:r>
            <a:r>
              <a:rPr lang="pt-P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colocada abaixo das </a:t>
            </a:r>
            <a:r>
              <a:rPr lang="en-US" sz="3200" dirty="0" err="1" smtClean="0"/>
              <a:t>ilustrações</a:t>
            </a:r>
            <a:r>
              <a:rPr lang="en-US" sz="3200" dirty="0" smtClean="0"/>
              <a:t>)</a:t>
            </a:r>
            <a:r>
              <a:rPr lang="pt-PT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/>
              <a:t> </a:t>
            </a:r>
            <a:r>
              <a:rPr lang="en-US" sz="3200" dirty="0" err="1" smtClean="0"/>
              <a:t>Quando</a:t>
            </a:r>
            <a:r>
              <a:rPr lang="en-US" sz="3200" dirty="0" smtClean="0"/>
              <a:t> </a:t>
            </a:r>
            <a:r>
              <a:rPr lang="en-US" sz="3200" dirty="0" err="1"/>
              <a:t>apropriado</a:t>
            </a:r>
            <a:r>
              <a:rPr lang="en-US" sz="3200" dirty="0"/>
              <a:t>, </a:t>
            </a:r>
            <a:r>
              <a:rPr lang="en-US" sz="3200" dirty="0" err="1"/>
              <a:t>apresentar</a:t>
            </a:r>
            <a:r>
              <a:rPr lang="en-US" sz="3200" dirty="0"/>
              <a:t> </a:t>
            </a:r>
            <a:r>
              <a:rPr lang="en-US" sz="3200" dirty="0" err="1"/>
              <a:t>análise</a:t>
            </a:r>
            <a:r>
              <a:rPr lang="en-US" sz="3200" dirty="0"/>
              <a:t> </a:t>
            </a:r>
            <a:r>
              <a:rPr lang="en-US" sz="3200" dirty="0" err="1"/>
              <a:t>estatística</a:t>
            </a:r>
            <a:r>
              <a:rPr lang="en-US" sz="3200" dirty="0"/>
              <a:t> dos dados. </a:t>
            </a:r>
            <a:r>
              <a:rPr lang="en-US" sz="3200" dirty="0" err="1" smtClean="0"/>
              <a:t>Apontar</a:t>
            </a:r>
            <a:r>
              <a:rPr lang="en-US" sz="3200" dirty="0" smtClean="0"/>
              <a:t> a </a:t>
            </a:r>
            <a:r>
              <a:rPr lang="en-US" sz="3200" dirty="0" err="1" smtClean="0"/>
              <a:t>contribuição</a:t>
            </a:r>
            <a:r>
              <a:rPr lang="en-US" sz="3200" dirty="0" smtClean="0"/>
              <a:t> do </a:t>
            </a:r>
            <a:r>
              <a:rPr lang="en-US" sz="3200" dirty="0" err="1" smtClean="0"/>
              <a:t>trabalho</a:t>
            </a:r>
            <a:r>
              <a:rPr lang="en-US" sz="3200" dirty="0" smtClean="0"/>
              <a:t> e </a:t>
            </a:r>
            <a:r>
              <a:rPr lang="en-US" sz="3200" dirty="0" err="1" smtClean="0"/>
              <a:t>sugestões</a:t>
            </a:r>
            <a:r>
              <a:rPr lang="en-US" sz="3200" dirty="0" smtClean="0"/>
              <a:t> </a:t>
            </a:r>
            <a:r>
              <a:rPr lang="en-US" sz="3200" dirty="0"/>
              <a:t>para </a:t>
            </a:r>
            <a:r>
              <a:rPr lang="en-US" sz="3200" dirty="0" err="1"/>
              <a:t>trabalhos</a:t>
            </a:r>
            <a:r>
              <a:rPr lang="en-US" sz="3200" dirty="0"/>
              <a:t> </a:t>
            </a:r>
            <a:r>
              <a:rPr lang="en-US" sz="3200" dirty="0" err="1"/>
              <a:t>futuros</a:t>
            </a:r>
            <a:r>
              <a:rPr lang="en-US" sz="3200" dirty="0" smtClean="0"/>
              <a:t>.</a:t>
            </a:r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4" name="Text Box 3923"/>
          <p:cNvSpPr txBox="1">
            <a:spLocks noChangeArrowheads="1"/>
          </p:cNvSpPr>
          <p:nvPr/>
        </p:nvSpPr>
        <p:spPr bwMode="auto">
          <a:xfrm>
            <a:off x="21962665" y="29160383"/>
            <a:ext cx="9955212" cy="674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968375">
              <a:lnSpc>
                <a:spcPct val="150000"/>
              </a:lnSpc>
              <a:spcBef>
                <a:spcPct val="50000"/>
              </a:spcBef>
            </a:pPr>
            <a:r>
              <a:rPr lang="pt-BR" sz="3200" dirty="0" smtClean="0"/>
              <a:t>Parte </a:t>
            </a:r>
            <a:r>
              <a:rPr lang="pt-BR" sz="3200" dirty="0"/>
              <a:t>final do texto, na qual se apresentam as conclusões do </a:t>
            </a:r>
            <a:r>
              <a:rPr lang="pt-BR" sz="3200" dirty="0" smtClean="0"/>
              <a:t>trabalho.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Deve-se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concluir somente o que foi comprovado, com interpretação lógica, não cabendo opiniões próprias ou análises não investigadas.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conclusões de qualquer trabalho científico devem responder aos objetivos propostos do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mesmo. Deve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ser apresentada, preferencialmente, em tópicos.</a:t>
            </a:r>
          </a:p>
          <a:p>
            <a:pPr algn="just" defTabSz="968375">
              <a:lnSpc>
                <a:spcPct val="150000"/>
              </a:lnSpc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0" name="Retângulo 46"/>
          <p:cNvSpPr>
            <a:spLocks noChangeArrowheads="1"/>
          </p:cNvSpPr>
          <p:nvPr/>
        </p:nvSpPr>
        <p:spPr bwMode="auto">
          <a:xfrm>
            <a:off x="3689288" y="10873508"/>
            <a:ext cx="3079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2" name="Retângulo 47"/>
          <p:cNvSpPr>
            <a:spLocks noChangeArrowheads="1"/>
          </p:cNvSpPr>
          <p:nvPr/>
        </p:nvSpPr>
        <p:spPr bwMode="auto">
          <a:xfrm>
            <a:off x="13671752" y="10864797"/>
            <a:ext cx="48345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defTabSz="1020763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4" name="Retângulo 53"/>
          <p:cNvSpPr>
            <a:spLocks noChangeArrowheads="1"/>
          </p:cNvSpPr>
          <p:nvPr/>
        </p:nvSpPr>
        <p:spPr bwMode="auto">
          <a:xfrm>
            <a:off x="12047289" y="27930693"/>
            <a:ext cx="833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0763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DISCUSSÃO</a:t>
            </a:r>
          </a:p>
        </p:txBody>
      </p:sp>
      <p:sp>
        <p:nvSpPr>
          <p:cNvPr id="13336" name="Retângulo 55"/>
          <p:cNvSpPr>
            <a:spLocks noChangeArrowheads="1"/>
          </p:cNvSpPr>
          <p:nvPr/>
        </p:nvSpPr>
        <p:spPr bwMode="auto">
          <a:xfrm>
            <a:off x="25325732" y="27939404"/>
            <a:ext cx="28296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8" name="Retângulo 57"/>
          <p:cNvSpPr>
            <a:spLocks noChangeArrowheads="1"/>
          </p:cNvSpPr>
          <p:nvPr/>
        </p:nvSpPr>
        <p:spPr bwMode="auto">
          <a:xfrm>
            <a:off x="23876195" y="35906064"/>
            <a:ext cx="67746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9" name="Text Box 3661"/>
          <p:cNvSpPr txBox="1">
            <a:spLocks noChangeArrowheads="1"/>
          </p:cNvSpPr>
          <p:nvPr/>
        </p:nvSpPr>
        <p:spPr bwMode="auto">
          <a:xfrm>
            <a:off x="11441931" y="12025313"/>
            <a:ext cx="9872662" cy="37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655638">
              <a:lnSpc>
                <a:spcPct val="150000"/>
              </a:lnSpc>
              <a:spcBef>
                <a:spcPct val="50000"/>
              </a:spcBef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 seção deverá apresentar o material e os métodos utilizados na pesquisa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Pode-se utilizar esquemas para apresentar a metodologia de forma resumida. Deve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ser apresentada, preferencialmente, em tópicos.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44" name="Text Box 3661"/>
          <p:cNvSpPr txBox="1">
            <a:spLocks noChangeArrowheads="1"/>
          </p:cNvSpPr>
          <p:nvPr/>
        </p:nvSpPr>
        <p:spPr bwMode="auto">
          <a:xfrm>
            <a:off x="21890657" y="36914176"/>
            <a:ext cx="9872662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655638">
              <a:lnSpc>
                <a:spcPct val="150000"/>
              </a:lnSpc>
              <a:spcBef>
                <a:spcPct val="50000"/>
              </a:spcBef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Observar as regras da ABNT.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52" name="AutoShape 40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54" name="AutoShape 42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56" name="AutoShape 44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60" name="AutoShape 48" descr="9k="/>
          <p:cNvSpPr>
            <a:spLocks noChangeAspect="1" noChangeArrowheads="1"/>
          </p:cNvSpPr>
          <p:nvPr/>
        </p:nvSpPr>
        <p:spPr bwMode="auto">
          <a:xfrm>
            <a:off x="15039975" y="20621625"/>
            <a:ext cx="2324100" cy="196215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62" name="AutoShape 50" descr="Z"/>
          <p:cNvSpPr>
            <a:spLocks noChangeAspect="1" noChangeArrowheads="1"/>
          </p:cNvSpPr>
          <p:nvPr/>
        </p:nvSpPr>
        <p:spPr bwMode="auto">
          <a:xfrm>
            <a:off x="15082838" y="21240750"/>
            <a:ext cx="2238375" cy="72390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64" name="AutoShape 52" descr="Z"/>
          <p:cNvSpPr>
            <a:spLocks noChangeAspect="1" noChangeArrowheads="1"/>
          </p:cNvSpPr>
          <p:nvPr/>
        </p:nvSpPr>
        <p:spPr bwMode="auto">
          <a:xfrm>
            <a:off x="19297650" y="40196866"/>
            <a:ext cx="2238375" cy="72390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45" name="Retângulo 46"/>
          <p:cNvSpPr>
            <a:spLocks noChangeArrowheads="1"/>
          </p:cNvSpPr>
          <p:nvPr/>
        </p:nvSpPr>
        <p:spPr bwMode="auto">
          <a:xfrm>
            <a:off x="3672633" y="30747716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3646"/>
          <p:cNvSpPr txBox="1">
            <a:spLocks noChangeArrowheads="1"/>
          </p:cNvSpPr>
          <p:nvPr/>
        </p:nvSpPr>
        <p:spPr bwMode="auto">
          <a:xfrm>
            <a:off x="636265" y="32158231"/>
            <a:ext cx="9929813" cy="25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r>
              <a:rPr lang="pt-BR" sz="3200" dirty="0" smtClean="0"/>
              <a:t>Aqui deve ser apresentado o objetivo geral e os objetivos específicos do trabalho.</a:t>
            </a:r>
            <a:endParaRPr lang="pt-BR" sz="3200" dirty="0"/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32"/>
          <p:cNvCxnSpPr/>
          <p:nvPr/>
        </p:nvCxnSpPr>
        <p:spPr>
          <a:xfrm flipV="1">
            <a:off x="10996241" y="10297444"/>
            <a:ext cx="2" cy="294331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Elipse 35"/>
          <p:cNvSpPr/>
          <p:nvPr/>
        </p:nvSpPr>
        <p:spPr>
          <a:xfrm>
            <a:off x="6696969" y="612098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39685497"/>
            <a:ext cx="32404051" cy="359161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" y="-71708"/>
            <a:ext cx="32403825" cy="639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290</Words>
  <Application>Microsoft Office PowerPoint</Application>
  <PresentationFormat>Personalizar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franciolli</dc:creator>
  <cp:lastModifiedBy>Isabel George Sornberger</cp:lastModifiedBy>
  <cp:revision>215</cp:revision>
  <dcterms:created xsi:type="dcterms:W3CDTF">2011-10-31T15:21:37Z</dcterms:created>
  <dcterms:modified xsi:type="dcterms:W3CDTF">2016-10-04T17:25:49Z</dcterms:modified>
</cp:coreProperties>
</file>